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 snapToObjects="1">
      <p:cViewPr varScale="1">
        <p:scale>
          <a:sx n="87" d="100"/>
          <a:sy n="87" d="100"/>
        </p:scale>
        <p:origin x="135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Spatial Accessibility Analysis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Hosur,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India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Kaviyarasu Anbalagan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4BB203F-4AD2-128E-93AC-CFAA6E712A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38"/>
    </mc:Choice>
    <mc:Fallback>
      <p:transition spd="slow" advTm="6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Map 2 – Nearest Healthcare Distance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0B1718-230D-172A-A193-CBFCD9A439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768" y="1298912"/>
            <a:ext cx="6708531" cy="50491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037701-B149-D7CA-94BF-ED8CD2A13A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6856" y="2625432"/>
            <a:ext cx="1956806" cy="838273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6E3AF05-E893-3E9F-BC87-38FAB34CDD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473"/>
    </mc:Choice>
    <mc:Fallback>
      <p:transition spd="slow" advTm="414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3 – Service Imbalance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Question: Is access to schools balanced with access to hospitals?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Counts of schools and hospitals within 3 km of each home.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Imbalance score = schools minus hospitals.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C95FCF7-F1B4-93F1-8664-759CBA6B95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948"/>
    </mc:Choice>
    <mc:Fallback>
      <p:transition spd="slow" advTm="269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Map 3 – Education vs Healthcare Imbalance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3EE597-0A44-A2CE-AD65-D627A51368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054" y="1566043"/>
            <a:ext cx="6365631" cy="52145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22A286A-6151-AEB0-1237-E278F42BE1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9400" y="2464100"/>
            <a:ext cx="2435469" cy="861135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870EFE2-8FE2-EA73-1AD5-9026F76F67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349"/>
    </mc:Choice>
    <mc:Fallback>
      <p:transition spd="slow" advTm="343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Observations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 Hosur shows relatively good service coverage.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Peripheral areas are consistently underserved, especially in healthcare.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Educational access does not guarantee healthcare access.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32A58B6-4B66-EA58-25B8-4BB107CDBC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95"/>
    </mc:Choice>
    <mc:Fallback>
      <p:transition spd="slow" advTm="262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Spatial analysis reveals healthcare accessibility gaps in Hosur.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Distance-based and buffer analyses complement each other.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Spatial databases are essential for informed urban and service planning.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74EA3C8-8A08-741E-B284-54866441A7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235"/>
    </mc:Choice>
    <mc:Fallback>
      <p:transition spd="slow" advTm="312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sz="8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ank</a:t>
            </a:r>
            <a:r>
              <a:rPr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you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F70B455-455B-4B6A-967B-85EB9F2A52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53"/>
    </mc:Choice>
    <mc:Fallback>
      <p:transition spd="slow" advTm="51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– Project 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analyses spatial accessibility to essential services in Hosur,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India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on healthcare and education availability around residential locations.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Goal: identify underserved homes, distance-based healthcare risk, and service imbalance patterns.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Demonstrates how spatial databases reveal insights not visible in tabular data.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015EB85-E874-80D8-E485-F1747CD7FB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318"/>
    </mc:Choice>
    <mc:Fallback>
      <p:transition spd="slow" advTm="293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78216"/>
          </a:xfrm>
        </p:spPr>
        <p:txBody>
          <a:bodyPr>
            <a:normAutofit fontScale="90000"/>
          </a:bodyPr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Study Area – Hosur,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India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947004" y="852854"/>
            <a:ext cx="3249992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dirty="0"/>
              <a:t>Hosur boundary and study area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3433BD-F781-2404-D4C5-D0390AC097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167" y="1399790"/>
            <a:ext cx="7380602" cy="5334306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4AAAB48-5885-B222-F71C-3894A314D0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229"/>
    </mc:Choice>
    <mc:Fallback>
      <p:transition spd="slow" advTm="25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Acquisition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sourced from OpenStreetMap (OSM).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Datasets used: Homes, Hospitals, Clinics, Schools.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restricted to Hosur region.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Residential features without names were assigned synthetic identifiers for clarity.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6F926BA-85AC-3510-8B03-09C03DD465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714"/>
    </mc:Choice>
    <mc:Fallback>
      <p:transition spd="slow" advTm="29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and Technologies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QGIS for visualization and spatial processing.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PostgreSQL with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PostGIS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extension for spatial analysis.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Coordinate Reference System: EPSG:3857 (meters) for distance calculations.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EFDC581-1459-4C97-0057-DDD2532465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400"/>
    </mc:Choice>
    <mc:Fallback>
      <p:transition spd="slow" advTm="22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Spatial SQL used for distance-based analysis.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functions: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ST_DWithin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ST_Distance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spatial buffers.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Combination of SQL analysis and GIS visualization.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E14FD51-2D0D-71F4-A1AC-23FD34EBC7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943"/>
    </mc:Choice>
    <mc:Fallback>
      <p:transition spd="slow" advTm="199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1 – Underserved Homes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Question: Which homes lack hospital access within 5 km?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Approach: Create 5 km buffer around hospitals.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Homes outside buffer classified as underserved.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E64880A-9DF2-D502-3EE9-37C709D9A8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709"/>
    </mc:Choice>
    <mc:Fallback>
      <p:transition spd="slow" advTm="237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Map 1 – Underserved Homes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837CF8-9624-5C35-E1F1-C1B864E8AA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799" y="1308191"/>
            <a:ext cx="7386801" cy="5287193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709B883-437B-9312-241E-983B1B79D2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524"/>
    </mc:Choice>
    <mc:Fallback>
      <p:transition spd="slow" advTm="36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2 – Nearest Healthcare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Question: How far does each home travel to reach nearest healthcare facility?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Nearest-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neighbour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analysis using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ST_Distance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Includes hospitals and clinics.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A979786-4D23-AB7C-5309-6CDD67A2BD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84528" t="-81922" r="-184528" b="-81922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533"/>
    </mc:Choice>
    <mc:Fallback>
      <p:transition spd="slow" advTm="245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</TotalTime>
  <Words>351</Words>
  <Application>Microsoft Office PowerPoint</Application>
  <PresentationFormat>On-screen Show (4:3)</PresentationFormat>
  <Paragraphs>47</Paragraphs>
  <Slides>15</Slides>
  <Notes>0</Notes>
  <HiddenSlides>0</HiddenSlides>
  <MMClips>15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Times New Roman</vt:lpstr>
      <vt:lpstr>Office Theme</vt:lpstr>
      <vt:lpstr>Spatial Accessibility Analysis Hosur, India</vt:lpstr>
      <vt:lpstr>Introduction – Project Story</vt:lpstr>
      <vt:lpstr>Study Area – Hosur, India</vt:lpstr>
      <vt:lpstr>Data Acquisition</vt:lpstr>
      <vt:lpstr>Tools and Technologies</vt:lpstr>
      <vt:lpstr>Methodology Overview</vt:lpstr>
      <vt:lpstr>Analysis 1 – Underserved Homes</vt:lpstr>
      <vt:lpstr>Map 1 – Underserved Homes</vt:lpstr>
      <vt:lpstr>Analysis 2 – Nearest Healthcare</vt:lpstr>
      <vt:lpstr>Map 2 – Nearest Healthcare Distance</vt:lpstr>
      <vt:lpstr>Analysis 3 – Service Imbalance</vt:lpstr>
      <vt:lpstr>Map 3 – Education vs Healthcare Imbalance</vt:lpstr>
      <vt:lpstr>Key Observations</vt:lpstr>
      <vt:lpstr>Conclusions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kavi</dc:creator>
  <cp:keywords/>
  <dc:description>generated using python-pptx</dc:description>
  <cp:lastModifiedBy>kavi A</cp:lastModifiedBy>
  <cp:revision>11</cp:revision>
  <dcterms:created xsi:type="dcterms:W3CDTF">2013-01-27T09:14:16Z</dcterms:created>
  <dcterms:modified xsi:type="dcterms:W3CDTF">2026-01-08T21:56:22Z</dcterms:modified>
  <cp:category/>
</cp:coreProperties>
</file>

<file path=docProps/thumbnail.jpeg>
</file>